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4526280"/>
            <a:ext cx="12191695" cy="2331720"/>
          </a:xfrm>
          <a:prstGeom prst="rect">
            <a:avLst/>
          </a:prstGeom>
          <a:solidFill>
            <a:srgbClr val="0A12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1993392"/>
            <a:ext cx="82296" cy="1737360"/>
          </a:xfrm>
          <a:prstGeom prst="rect">
            <a:avLst/>
          </a:prstGeom>
          <a:solidFill>
            <a:srgbClr val="3B6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18288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38BDF8"/>
                </a:solidFill>
                <a:latin typeface="Microsoft YaHei"/>
              </a:rPr>
              <a:t>明璟AI · mingjingai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2395728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</a:rPr>
              <a:t>本地 Ollama 驱动的一站式 AI 开发工作台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37947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94A7C7"/>
                </a:solidFill>
                <a:latin typeface="Microsoft YaHei"/>
              </a:rPr>
              <a:t>集成 27 套 Skill · 桌面 Agent · 3D 生成 · 多 AI 协同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48920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94A7C7"/>
                </a:solidFill>
                <a:latin typeface="Microsoft YaHei"/>
              </a:rPr>
              <a:t>2026 · Windows 10/11（64 位）· 免费下载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C16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56032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核心能力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38BDF8"/>
                </a:solidFill>
                <a:latin typeface="Microsoft YaHei"/>
              </a:rPr>
              <a:t>把高频能力全部放进同一个桌面窗口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2011680"/>
            <a:ext cx="82296" cy="777240"/>
          </a:xfrm>
          <a:prstGeom prst="rect">
            <a:avLst/>
          </a:prstGeom>
          <a:solidFill>
            <a:srgbClr val="3B6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0116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icrosoft YaHei"/>
              </a:rPr>
              <a:t>本地大模型调度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23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4A7C7"/>
                </a:solidFill>
                <a:latin typeface="Microsoft YaHei"/>
              </a:rPr>
              <a:t>Ollama 本地推理 + 多模型自动择优，免 Key，隐私不出本机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108960"/>
            <a:ext cx="82296" cy="777240"/>
          </a:xfrm>
          <a:prstGeom prst="rect">
            <a:avLst/>
          </a:prstGeom>
          <a:solidFill>
            <a:srgbClr val="3B6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1089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icrosoft YaHei"/>
              </a:rPr>
              <a:t>桌面操控 Agent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5204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4A7C7"/>
                </a:solidFill>
                <a:latin typeface="Microsoft YaHei"/>
              </a:rPr>
              <a:t>截图 → 理解 → 执行 → 验证 的电脑控制视觉闭环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4206240"/>
            <a:ext cx="82296" cy="777240"/>
          </a:xfrm>
          <a:prstGeom prst="rect">
            <a:avLst/>
          </a:prstGeom>
          <a:solidFill>
            <a:srgbClr val="3B6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42062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icrosoft YaHei"/>
              </a:rPr>
              <a:t>3D 桌宠生成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46177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4A7C7"/>
                </a:solidFill>
                <a:latin typeface="Microsoft YaHei"/>
              </a:rPr>
              <a:t>全息机甲智能体 + 多角色 3D 桌宠，可换装、可语音唤醒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" y="5303520"/>
            <a:ext cx="82296" cy="777240"/>
          </a:xfrm>
          <a:prstGeom prst="rect">
            <a:avLst/>
          </a:prstGeom>
          <a:solidFill>
            <a:srgbClr val="3B6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53035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icrosoft YaHei"/>
              </a:rPr>
              <a:t>多 AI 协同开发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57150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4A7C7"/>
                </a:solidFill>
                <a:latin typeface="Microsoft YaHei"/>
              </a:rPr>
              <a:t>双 Agent 自动路由，Java / 中文专家并行，内置 IDE 与沙箱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C16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56032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对话一句话 · 出成品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920240"/>
            <a:ext cx="2514600" cy="1234440"/>
          </a:xfrm>
          <a:prstGeom prst="rect">
            <a:avLst/>
          </a:prstGeom>
          <a:solidFill>
            <a:srgbClr val="101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2121408"/>
            <a:ext cx="2103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38BDF8"/>
                </a:solidFill>
                <a:latin typeface="Microsoft YaHe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542032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YaHei"/>
              </a:rPr>
              <a:t>输入一句需求</a:t>
            </a:r>
          </a:p>
        </p:txBody>
      </p:sp>
      <p:sp>
        <p:nvSpPr>
          <p:cNvPr id="7" name="Rectangle 6"/>
          <p:cNvSpPr/>
          <p:nvPr/>
        </p:nvSpPr>
        <p:spPr>
          <a:xfrm>
            <a:off x="3566160" y="1920240"/>
            <a:ext cx="2514600" cy="1234440"/>
          </a:xfrm>
          <a:prstGeom prst="rect">
            <a:avLst/>
          </a:prstGeom>
          <a:solidFill>
            <a:srgbClr val="101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94760" y="2121408"/>
            <a:ext cx="2103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38BDF8"/>
                </a:solidFill>
                <a:latin typeface="Microsoft YaHei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94760" y="2542032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YaHei"/>
              </a:rPr>
              <a:t>AI 拆解剧情 / 分镜 / 角色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0" y="1920240"/>
            <a:ext cx="2514600" cy="1234440"/>
          </a:xfrm>
          <a:prstGeom prst="rect">
            <a:avLst/>
          </a:prstGeom>
          <a:solidFill>
            <a:srgbClr val="101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29400" y="2121408"/>
            <a:ext cx="2103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38BDF8"/>
                </a:solidFill>
                <a:latin typeface="Microsoft YaHei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542032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YaHei"/>
              </a:rPr>
              <a:t>本地 SD 生成画面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235440" y="1920240"/>
            <a:ext cx="2514600" cy="1234440"/>
          </a:xfrm>
          <a:prstGeom prst="rect">
            <a:avLst/>
          </a:prstGeom>
          <a:solidFill>
            <a:srgbClr val="101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464040" y="2121408"/>
            <a:ext cx="2103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38BDF8"/>
                </a:solidFill>
                <a:latin typeface="Microsoft YaHei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64040" y="2542032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YaHei"/>
              </a:rPr>
              <a:t>视频 / 模型 / 文件自动产出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977639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94A7C7"/>
                </a:solidFill>
                <a:latin typeface="Microsoft YaHei"/>
              </a:rPr>
              <a:t>已实机产出：3D 漫剧动画片段 · 解谜小游戏（HTML5）· 原生 PPT · 小说全文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709160"/>
            <a:ext cx="107899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>
                <a:solidFill>
                  <a:srgbClr val="94A7C7"/>
                </a:solidFill>
                <a:latin typeface="Microsoft YaHei"/>
              </a:rPr>
              <a:t>◆ 3D 漫剧：分镜图 + GLB 3D 模型 + MP4 成片，本地生成无云端请求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94A7C7"/>
                </a:solidFill>
                <a:latin typeface="Microsoft YaHei"/>
              </a:rPr>
              <a:t>◆ 小游戏：一句话生成可运行的 HTML5 解谜游戏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94A7C7"/>
                </a:solidFill>
                <a:latin typeface="Microsoft YaHei"/>
              </a:rPr>
              <a:t>◆ 原生 PPT：.pptx 文件可直接用 PowerPoint 打开、编辑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C16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56032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为什么选明璟AI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54480"/>
            <a:ext cx="10698480" cy="777240"/>
          </a:xfrm>
          <a:prstGeom prst="rect">
            <a:avLst/>
          </a:prstGeom>
          <a:solidFill>
            <a:srgbClr val="162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737360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icrosoft YaHei"/>
              </a:rPr>
              <a:t>维度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0" y="1737360"/>
            <a:ext cx="3840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icrosoft YaHei"/>
              </a:rPr>
              <a:t>云端 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737360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icrosoft YaHei"/>
              </a:rPr>
              <a:t>明璟AI · 本地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514600"/>
            <a:ext cx="10698480" cy="777240"/>
          </a:xfrm>
          <a:prstGeom prst="rect">
            <a:avLst/>
          </a:prstGeom>
          <a:solidFill>
            <a:srgbClr val="101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697480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38BDF8"/>
                </a:solidFill>
                <a:latin typeface="Microsoft YaHei"/>
              </a:rPr>
              <a:t>延迟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697480"/>
            <a:ext cx="3840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94A7C7"/>
                </a:solidFill>
                <a:latin typeface="Microsoft YaHei"/>
              </a:rPr>
              <a:t>受网络影响，高峰期排队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0" y="2697480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icrosoft YaHei"/>
              </a:rPr>
              <a:t>本地推理，响应快、离线可用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" y="3474720"/>
            <a:ext cx="10698480" cy="777240"/>
          </a:xfrm>
          <a:prstGeom prst="rect">
            <a:avLst/>
          </a:prstGeom>
          <a:solidFill>
            <a:srgbClr val="101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3657600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38BDF8"/>
                </a:solidFill>
                <a:latin typeface="Microsoft YaHei"/>
              </a:rPr>
              <a:t>隐私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3657600"/>
            <a:ext cx="3840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94A7C7"/>
                </a:solidFill>
                <a:latin typeface="Microsoft YaHei"/>
              </a:rPr>
              <a:t>数据上云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0" y="3657600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icrosoft YaHei"/>
              </a:rPr>
              <a:t>数据不出本机，自主可控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4434840"/>
            <a:ext cx="10698480" cy="777240"/>
          </a:xfrm>
          <a:prstGeom prst="rect">
            <a:avLst/>
          </a:prstGeom>
          <a:solidFill>
            <a:srgbClr val="101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617720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38BDF8"/>
                </a:solidFill>
                <a:latin typeface="Microsoft YaHei"/>
              </a:rPr>
              <a:t>成本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4617720"/>
            <a:ext cx="3840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94A7C7"/>
                </a:solidFill>
                <a:latin typeface="Microsoft YaHei"/>
              </a:rPr>
              <a:t>按量付费 / 订阅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4617720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icrosoft YaHei"/>
              </a:rPr>
              <a:t>免费使用，无需 API Key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1520" y="5394960"/>
            <a:ext cx="10698480" cy="777240"/>
          </a:xfrm>
          <a:prstGeom prst="rect">
            <a:avLst/>
          </a:prstGeom>
          <a:solidFill>
            <a:srgbClr val="101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5577840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38BDF8"/>
                </a:solidFill>
                <a:latin typeface="Microsoft YaHei"/>
              </a:rPr>
              <a:t>能力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5577840"/>
            <a:ext cx="3840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94A7C7"/>
                </a:solidFill>
                <a:latin typeface="Microsoft YaHei"/>
              </a:rPr>
              <a:t>单窗口问答为主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5577840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icrosoft YaHei"/>
              </a:rPr>
              <a:t>27 套 Skill + Agent + 3D 桌宠一体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